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1" r:id="rId6"/>
    <p:sldId id="260" r:id="rId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06666"/>
    <a:srgbClr val="0099CC"/>
    <a:srgbClr val="660066"/>
    <a:srgbClr val="660033"/>
    <a:srgbClr val="1C1C1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23" autoAdjust="0"/>
    <p:restoredTop sz="94652" autoAdjust="0"/>
  </p:normalViewPr>
  <p:slideViewPr>
    <p:cSldViewPr showGuides="1">
      <p:cViewPr varScale="1">
        <p:scale>
          <a:sx n="62" d="100"/>
          <a:sy n="62" d="100"/>
        </p:scale>
        <p:origin x="62" y="40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D0-AA94-5BD9-C1F0-C0F20D8F7C3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2F327D-31BD-539B-F8AB-5924E851EC9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CA611D-5F7A-47FE-ADD4-0EAD35C45177}"/>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B4CF6F7C-AE9A-3132-7171-0A3EA0F258D6}"/>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41169E2F-0F4B-C158-A26D-87FCEFA01F24}"/>
              </a:ext>
            </a:extLst>
          </p:cNvPr>
          <p:cNvSpPr>
            <a:spLocks noGrp="1"/>
          </p:cNvSpPr>
          <p:nvPr>
            <p:ph type="sldNum" sz="quarter" idx="12"/>
          </p:nvPr>
        </p:nvSpPr>
        <p:spPr/>
        <p:txBody>
          <a:bodyPr/>
          <a:lstStyle>
            <a:lvl1pPr>
              <a:defRPr/>
            </a:lvl1pPr>
          </a:lstStyle>
          <a:p>
            <a:fld id="{995CF1FB-3085-4DD5-8E1D-081C4F8083AC}" type="slidenum">
              <a:rPr lang="es-ES" altLang="en-US"/>
              <a:pPr/>
              <a:t>‹#›</a:t>
            </a:fld>
            <a:endParaRPr lang="es-ES" altLang="en-US"/>
          </a:p>
        </p:txBody>
      </p:sp>
    </p:spTree>
    <p:extLst>
      <p:ext uri="{BB962C8B-B14F-4D97-AF65-F5344CB8AC3E}">
        <p14:creationId xmlns:p14="http://schemas.microsoft.com/office/powerpoint/2010/main" val="354840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CA49-1348-3619-F2FC-C4E83E4AE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AC8D32-04C9-EFBC-59BD-6088824BE7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C1DB0-72B2-6D53-0B7A-B491B99D3750}"/>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B166C3D-7230-B597-A8E2-295C14BD90E0}"/>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45E58F0-40E9-31C5-978B-E67DB2F4CC71}"/>
              </a:ext>
            </a:extLst>
          </p:cNvPr>
          <p:cNvSpPr>
            <a:spLocks noGrp="1"/>
          </p:cNvSpPr>
          <p:nvPr>
            <p:ph type="sldNum" sz="quarter" idx="12"/>
          </p:nvPr>
        </p:nvSpPr>
        <p:spPr/>
        <p:txBody>
          <a:bodyPr/>
          <a:lstStyle>
            <a:lvl1pPr>
              <a:defRPr/>
            </a:lvl1pPr>
          </a:lstStyle>
          <a:p>
            <a:fld id="{EA252A7D-9559-461E-B788-D2952665A07A}" type="slidenum">
              <a:rPr lang="es-ES" altLang="en-US"/>
              <a:pPr/>
              <a:t>‹#›</a:t>
            </a:fld>
            <a:endParaRPr lang="es-ES" altLang="en-US"/>
          </a:p>
        </p:txBody>
      </p:sp>
    </p:spTree>
    <p:extLst>
      <p:ext uri="{BB962C8B-B14F-4D97-AF65-F5344CB8AC3E}">
        <p14:creationId xmlns:p14="http://schemas.microsoft.com/office/powerpoint/2010/main" val="235595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1FB9F-EB39-EAA8-0670-17FAED39F00A}"/>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880CAA-9601-6FE5-F053-78A6ABD820C1}"/>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2B50A8-4BD8-7BAA-E638-B84365248C92}"/>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D3DFA24D-B73E-0A28-7C85-E5CFF1BC0EFD}"/>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BAB0CF2-49C9-D2E0-3C81-017C3C5A3A15}"/>
              </a:ext>
            </a:extLst>
          </p:cNvPr>
          <p:cNvSpPr>
            <a:spLocks noGrp="1"/>
          </p:cNvSpPr>
          <p:nvPr>
            <p:ph type="sldNum" sz="quarter" idx="12"/>
          </p:nvPr>
        </p:nvSpPr>
        <p:spPr/>
        <p:txBody>
          <a:bodyPr/>
          <a:lstStyle>
            <a:lvl1pPr>
              <a:defRPr/>
            </a:lvl1pPr>
          </a:lstStyle>
          <a:p>
            <a:fld id="{2BCD54FE-6D0D-4AB5-89DD-BA9D4CAD25B1}" type="slidenum">
              <a:rPr lang="es-ES" altLang="en-US"/>
              <a:pPr/>
              <a:t>‹#›</a:t>
            </a:fld>
            <a:endParaRPr lang="es-ES" altLang="en-US"/>
          </a:p>
        </p:txBody>
      </p:sp>
    </p:spTree>
    <p:extLst>
      <p:ext uri="{BB962C8B-B14F-4D97-AF65-F5344CB8AC3E}">
        <p14:creationId xmlns:p14="http://schemas.microsoft.com/office/powerpoint/2010/main" val="16128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A7EC-CDA3-DDE5-F4ED-294CB6DA87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CE6CCD-E9F1-19FE-0F55-0B28A3C3E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F8FFF3-FD5D-C035-B747-5D9102923AB1}"/>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73D1C26-0877-A6D9-12A7-0E3103171F78}"/>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52F9E13E-EBDF-35B1-D18C-2C7AC4F10261}"/>
              </a:ext>
            </a:extLst>
          </p:cNvPr>
          <p:cNvSpPr>
            <a:spLocks noGrp="1"/>
          </p:cNvSpPr>
          <p:nvPr>
            <p:ph type="sldNum" sz="quarter" idx="12"/>
          </p:nvPr>
        </p:nvSpPr>
        <p:spPr/>
        <p:txBody>
          <a:bodyPr/>
          <a:lstStyle>
            <a:lvl1pPr>
              <a:defRPr/>
            </a:lvl1pPr>
          </a:lstStyle>
          <a:p>
            <a:fld id="{04E79023-5471-4D83-A9E3-D04DBEA1A458}" type="slidenum">
              <a:rPr lang="es-ES" altLang="en-US"/>
              <a:pPr/>
              <a:t>‹#›</a:t>
            </a:fld>
            <a:endParaRPr lang="es-ES" altLang="en-US"/>
          </a:p>
        </p:txBody>
      </p:sp>
    </p:spTree>
    <p:extLst>
      <p:ext uri="{BB962C8B-B14F-4D97-AF65-F5344CB8AC3E}">
        <p14:creationId xmlns:p14="http://schemas.microsoft.com/office/powerpoint/2010/main" val="381830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B6695-1D16-6FBB-3976-857624FBD9A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E9C443-C837-F411-712B-C40204D6BB8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2F540B8-F550-F66D-79FD-B077B6EC3569}"/>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FF210812-7618-DBC4-2B4A-092EC5F9708F}"/>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70FF56F4-B8F2-55A0-E0AB-1C93A67F1B4A}"/>
              </a:ext>
            </a:extLst>
          </p:cNvPr>
          <p:cNvSpPr>
            <a:spLocks noGrp="1"/>
          </p:cNvSpPr>
          <p:nvPr>
            <p:ph type="sldNum" sz="quarter" idx="12"/>
          </p:nvPr>
        </p:nvSpPr>
        <p:spPr/>
        <p:txBody>
          <a:bodyPr/>
          <a:lstStyle>
            <a:lvl1pPr>
              <a:defRPr/>
            </a:lvl1pPr>
          </a:lstStyle>
          <a:p>
            <a:fld id="{B15217B1-BFF9-45E3-AF6D-A8B0580B742C}" type="slidenum">
              <a:rPr lang="es-ES" altLang="en-US"/>
              <a:pPr/>
              <a:t>‹#›</a:t>
            </a:fld>
            <a:endParaRPr lang="es-ES" altLang="en-US"/>
          </a:p>
        </p:txBody>
      </p:sp>
    </p:spTree>
    <p:extLst>
      <p:ext uri="{BB962C8B-B14F-4D97-AF65-F5344CB8AC3E}">
        <p14:creationId xmlns:p14="http://schemas.microsoft.com/office/powerpoint/2010/main" val="136858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60D2-C8A6-4C9A-A08E-760A8627D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8F444-57B8-CA92-C4D5-081C06129FD9}"/>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2BE53A-F8EF-86C1-E32A-32833DB7CAD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0DB43E-D7C5-6A7F-E5A8-E393447140FE}"/>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A1E9922-48D8-9F18-B80D-DDB8E497202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28195025-CC25-66E7-2948-3FEFC4B30A48}"/>
              </a:ext>
            </a:extLst>
          </p:cNvPr>
          <p:cNvSpPr>
            <a:spLocks noGrp="1"/>
          </p:cNvSpPr>
          <p:nvPr>
            <p:ph type="sldNum" sz="quarter" idx="12"/>
          </p:nvPr>
        </p:nvSpPr>
        <p:spPr/>
        <p:txBody>
          <a:bodyPr/>
          <a:lstStyle>
            <a:lvl1pPr>
              <a:defRPr/>
            </a:lvl1pPr>
          </a:lstStyle>
          <a:p>
            <a:fld id="{DCA53358-02AF-471F-9E95-29A105A2999B}" type="slidenum">
              <a:rPr lang="es-ES" altLang="en-US"/>
              <a:pPr/>
              <a:t>‹#›</a:t>
            </a:fld>
            <a:endParaRPr lang="es-ES" altLang="en-US"/>
          </a:p>
        </p:txBody>
      </p:sp>
    </p:spTree>
    <p:extLst>
      <p:ext uri="{BB962C8B-B14F-4D97-AF65-F5344CB8AC3E}">
        <p14:creationId xmlns:p14="http://schemas.microsoft.com/office/powerpoint/2010/main" val="17473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CA7D2-D792-4045-C6BE-7AB1ABE88D1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47D243-DAE9-6505-1BFC-BCEE886BE5A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226B64-80CA-EFB2-2B8E-6B2738FD1C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4410DE-DA9F-E878-3574-F0B29474167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2381FD-5CE1-4246-44AD-06CFDB7E73A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72B64-0020-095A-855B-742063BB9B3F}"/>
              </a:ext>
            </a:extLst>
          </p:cNvPr>
          <p:cNvSpPr>
            <a:spLocks noGrp="1"/>
          </p:cNvSpPr>
          <p:nvPr>
            <p:ph type="dt" sz="half" idx="10"/>
          </p:nvPr>
        </p:nvSpPr>
        <p:spPr/>
        <p:txBody>
          <a:bodyPr/>
          <a:lstStyle>
            <a:lvl1pPr>
              <a:defRPr/>
            </a:lvl1pPr>
          </a:lstStyle>
          <a:p>
            <a:endParaRPr lang="es-ES" altLang="en-US"/>
          </a:p>
        </p:txBody>
      </p:sp>
      <p:sp>
        <p:nvSpPr>
          <p:cNvPr id="8" name="Footer Placeholder 7">
            <a:extLst>
              <a:ext uri="{FF2B5EF4-FFF2-40B4-BE49-F238E27FC236}">
                <a16:creationId xmlns:a16="http://schemas.microsoft.com/office/drawing/2014/main" id="{209BA498-C092-3525-7381-93D4C13A8B20}"/>
              </a:ext>
            </a:extLst>
          </p:cNvPr>
          <p:cNvSpPr>
            <a:spLocks noGrp="1"/>
          </p:cNvSpPr>
          <p:nvPr>
            <p:ph type="ftr" sz="quarter" idx="11"/>
          </p:nvPr>
        </p:nvSpPr>
        <p:spPr/>
        <p:txBody>
          <a:bodyPr/>
          <a:lstStyle>
            <a:lvl1pPr>
              <a:defRPr/>
            </a:lvl1pPr>
          </a:lstStyle>
          <a:p>
            <a:endParaRPr lang="es-ES" altLang="en-US"/>
          </a:p>
        </p:txBody>
      </p:sp>
      <p:sp>
        <p:nvSpPr>
          <p:cNvPr id="9" name="Slide Number Placeholder 8">
            <a:extLst>
              <a:ext uri="{FF2B5EF4-FFF2-40B4-BE49-F238E27FC236}">
                <a16:creationId xmlns:a16="http://schemas.microsoft.com/office/drawing/2014/main" id="{D08E224D-A4AD-D7EC-6FB6-1D1736F8F4D1}"/>
              </a:ext>
            </a:extLst>
          </p:cNvPr>
          <p:cNvSpPr>
            <a:spLocks noGrp="1"/>
          </p:cNvSpPr>
          <p:nvPr>
            <p:ph type="sldNum" sz="quarter" idx="12"/>
          </p:nvPr>
        </p:nvSpPr>
        <p:spPr/>
        <p:txBody>
          <a:bodyPr/>
          <a:lstStyle>
            <a:lvl1pPr>
              <a:defRPr/>
            </a:lvl1pPr>
          </a:lstStyle>
          <a:p>
            <a:fld id="{F5C1860D-B973-43FA-9A6A-39EA0C69F9B9}" type="slidenum">
              <a:rPr lang="es-ES" altLang="en-US"/>
              <a:pPr/>
              <a:t>‹#›</a:t>
            </a:fld>
            <a:endParaRPr lang="es-ES" altLang="en-US"/>
          </a:p>
        </p:txBody>
      </p:sp>
    </p:spTree>
    <p:extLst>
      <p:ext uri="{BB962C8B-B14F-4D97-AF65-F5344CB8AC3E}">
        <p14:creationId xmlns:p14="http://schemas.microsoft.com/office/powerpoint/2010/main" val="338448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80190-D2AF-9414-108F-81261F9D26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3DF981-1484-FD42-C25C-78C3A5CAA032}"/>
              </a:ext>
            </a:extLst>
          </p:cNvPr>
          <p:cNvSpPr>
            <a:spLocks noGrp="1"/>
          </p:cNvSpPr>
          <p:nvPr>
            <p:ph type="dt" sz="half" idx="10"/>
          </p:nvPr>
        </p:nvSpPr>
        <p:spPr/>
        <p:txBody>
          <a:bodyPr/>
          <a:lstStyle>
            <a:lvl1pPr>
              <a:defRPr/>
            </a:lvl1pPr>
          </a:lstStyle>
          <a:p>
            <a:endParaRPr lang="es-ES" altLang="en-US"/>
          </a:p>
        </p:txBody>
      </p:sp>
      <p:sp>
        <p:nvSpPr>
          <p:cNvPr id="4" name="Footer Placeholder 3">
            <a:extLst>
              <a:ext uri="{FF2B5EF4-FFF2-40B4-BE49-F238E27FC236}">
                <a16:creationId xmlns:a16="http://schemas.microsoft.com/office/drawing/2014/main" id="{823155A9-257A-98F1-7AC9-D955259BA2E3}"/>
              </a:ext>
            </a:extLst>
          </p:cNvPr>
          <p:cNvSpPr>
            <a:spLocks noGrp="1"/>
          </p:cNvSpPr>
          <p:nvPr>
            <p:ph type="ftr" sz="quarter" idx="11"/>
          </p:nvPr>
        </p:nvSpPr>
        <p:spPr/>
        <p:txBody>
          <a:bodyPr/>
          <a:lstStyle>
            <a:lvl1pPr>
              <a:defRPr/>
            </a:lvl1pPr>
          </a:lstStyle>
          <a:p>
            <a:endParaRPr lang="es-ES" altLang="en-US"/>
          </a:p>
        </p:txBody>
      </p:sp>
      <p:sp>
        <p:nvSpPr>
          <p:cNvPr id="5" name="Slide Number Placeholder 4">
            <a:extLst>
              <a:ext uri="{FF2B5EF4-FFF2-40B4-BE49-F238E27FC236}">
                <a16:creationId xmlns:a16="http://schemas.microsoft.com/office/drawing/2014/main" id="{1AFD3D06-2ACD-BA51-FE02-DF9CAC89E58F}"/>
              </a:ext>
            </a:extLst>
          </p:cNvPr>
          <p:cNvSpPr>
            <a:spLocks noGrp="1"/>
          </p:cNvSpPr>
          <p:nvPr>
            <p:ph type="sldNum" sz="quarter" idx="12"/>
          </p:nvPr>
        </p:nvSpPr>
        <p:spPr/>
        <p:txBody>
          <a:bodyPr/>
          <a:lstStyle>
            <a:lvl1pPr>
              <a:defRPr/>
            </a:lvl1pPr>
          </a:lstStyle>
          <a:p>
            <a:fld id="{58196740-9D03-4BC1-B510-172AC71E8446}" type="slidenum">
              <a:rPr lang="es-ES" altLang="en-US"/>
              <a:pPr/>
              <a:t>‹#›</a:t>
            </a:fld>
            <a:endParaRPr lang="es-ES" altLang="en-US"/>
          </a:p>
        </p:txBody>
      </p:sp>
    </p:spTree>
    <p:extLst>
      <p:ext uri="{BB962C8B-B14F-4D97-AF65-F5344CB8AC3E}">
        <p14:creationId xmlns:p14="http://schemas.microsoft.com/office/powerpoint/2010/main" val="353002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1AA279-B65F-7F20-F71D-9251524CC024}"/>
              </a:ext>
            </a:extLst>
          </p:cNvPr>
          <p:cNvSpPr>
            <a:spLocks noGrp="1"/>
          </p:cNvSpPr>
          <p:nvPr>
            <p:ph type="dt" sz="half" idx="10"/>
          </p:nvPr>
        </p:nvSpPr>
        <p:spPr/>
        <p:txBody>
          <a:bodyPr/>
          <a:lstStyle>
            <a:lvl1pPr>
              <a:defRPr/>
            </a:lvl1pPr>
          </a:lstStyle>
          <a:p>
            <a:endParaRPr lang="es-ES" altLang="en-US"/>
          </a:p>
        </p:txBody>
      </p:sp>
      <p:sp>
        <p:nvSpPr>
          <p:cNvPr id="3" name="Footer Placeholder 2">
            <a:extLst>
              <a:ext uri="{FF2B5EF4-FFF2-40B4-BE49-F238E27FC236}">
                <a16:creationId xmlns:a16="http://schemas.microsoft.com/office/drawing/2014/main" id="{3B09D6A0-F8FB-F655-C6D9-67DF27858089}"/>
              </a:ext>
            </a:extLst>
          </p:cNvPr>
          <p:cNvSpPr>
            <a:spLocks noGrp="1"/>
          </p:cNvSpPr>
          <p:nvPr>
            <p:ph type="ftr" sz="quarter" idx="11"/>
          </p:nvPr>
        </p:nvSpPr>
        <p:spPr/>
        <p:txBody>
          <a:bodyPr/>
          <a:lstStyle>
            <a:lvl1pPr>
              <a:defRPr/>
            </a:lvl1pPr>
          </a:lstStyle>
          <a:p>
            <a:endParaRPr lang="es-ES" altLang="en-US"/>
          </a:p>
        </p:txBody>
      </p:sp>
      <p:sp>
        <p:nvSpPr>
          <p:cNvPr id="4" name="Slide Number Placeholder 3">
            <a:extLst>
              <a:ext uri="{FF2B5EF4-FFF2-40B4-BE49-F238E27FC236}">
                <a16:creationId xmlns:a16="http://schemas.microsoft.com/office/drawing/2014/main" id="{6D7271C5-A8B1-02B2-F547-5EAD447ACA95}"/>
              </a:ext>
            </a:extLst>
          </p:cNvPr>
          <p:cNvSpPr>
            <a:spLocks noGrp="1"/>
          </p:cNvSpPr>
          <p:nvPr>
            <p:ph type="sldNum" sz="quarter" idx="12"/>
          </p:nvPr>
        </p:nvSpPr>
        <p:spPr/>
        <p:txBody>
          <a:bodyPr/>
          <a:lstStyle>
            <a:lvl1pPr>
              <a:defRPr/>
            </a:lvl1pPr>
          </a:lstStyle>
          <a:p>
            <a:fld id="{CE11F764-8D1C-431A-AABE-DCC504399DB0}" type="slidenum">
              <a:rPr lang="es-ES" altLang="en-US"/>
              <a:pPr/>
              <a:t>‹#›</a:t>
            </a:fld>
            <a:endParaRPr lang="es-ES" altLang="en-US"/>
          </a:p>
        </p:txBody>
      </p:sp>
    </p:spTree>
    <p:extLst>
      <p:ext uri="{BB962C8B-B14F-4D97-AF65-F5344CB8AC3E}">
        <p14:creationId xmlns:p14="http://schemas.microsoft.com/office/powerpoint/2010/main" val="341354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F735C-BFF3-D32A-A490-B26B8891DE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0914A3-8C84-E3D8-46B0-4E1D378BC97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3DF114-429C-1B08-C0F7-07806EAC89B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E54F0-AB9B-7C0C-BBC9-5279E4C783A0}"/>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2ADD21D1-5081-062E-C52A-7EDB2FCF6414}"/>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A7F2115B-CCE6-818C-EC71-BD0B9C97087C}"/>
              </a:ext>
            </a:extLst>
          </p:cNvPr>
          <p:cNvSpPr>
            <a:spLocks noGrp="1"/>
          </p:cNvSpPr>
          <p:nvPr>
            <p:ph type="sldNum" sz="quarter" idx="12"/>
          </p:nvPr>
        </p:nvSpPr>
        <p:spPr/>
        <p:txBody>
          <a:bodyPr/>
          <a:lstStyle>
            <a:lvl1pPr>
              <a:defRPr/>
            </a:lvl1pPr>
          </a:lstStyle>
          <a:p>
            <a:fld id="{BADB5AAE-53C1-47E1-A848-E177442DCC23}" type="slidenum">
              <a:rPr lang="es-ES" altLang="en-US"/>
              <a:pPr/>
              <a:t>‹#›</a:t>
            </a:fld>
            <a:endParaRPr lang="es-ES" altLang="en-US"/>
          </a:p>
        </p:txBody>
      </p:sp>
    </p:spTree>
    <p:extLst>
      <p:ext uri="{BB962C8B-B14F-4D97-AF65-F5344CB8AC3E}">
        <p14:creationId xmlns:p14="http://schemas.microsoft.com/office/powerpoint/2010/main" val="32560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33358-FB0A-3430-8350-43002015D2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258342-E45B-72DA-647A-BD773FE5809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E86BAF-8648-9731-7768-1E82819897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7F5F1-1436-BC59-0F4A-70A6FA8D439A}"/>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1E2C72A-654A-3BA2-0F86-DD1663C93BC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1D91CD9A-CBCB-7BD6-9F27-DC032DE9F5A1}"/>
              </a:ext>
            </a:extLst>
          </p:cNvPr>
          <p:cNvSpPr>
            <a:spLocks noGrp="1"/>
          </p:cNvSpPr>
          <p:nvPr>
            <p:ph type="sldNum" sz="quarter" idx="12"/>
          </p:nvPr>
        </p:nvSpPr>
        <p:spPr/>
        <p:txBody>
          <a:bodyPr/>
          <a:lstStyle>
            <a:lvl1pPr>
              <a:defRPr/>
            </a:lvl1pPr>
          </a:lstStyle>
          <a:p>
            <a:fld id="{9BD0A606-2EC1-42D9-B919-D740BB27477E}" type="slidenum">
              <a:rPr lang="es-ES" altLang="en-US"/>
              <a:pPr/>
              <a:t>‹#›</a:t>
            </a:fld>
            <a:endParaRPr lang="es-ES" altLang="en-US"/>
          </a:p>
        </p:txBody>
      </p:sp>
    </p:spTree>
    <p:extLst>
      <p:ext uri="{BB962C8B-B14F-4D97-AF65-F5344CB8AC3E}">
        <p14:creationId xmlns:p14="http://schemas.microsoft.com/office/powerpoint/2010/main" val="7181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F7905AC-08CE-8474-9C53-AB914B92736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20B304F8-8C17-5FED-29D0-D0867D3B519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3C30A6C5-A07E-E07F-3544-7FD81FC23BC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n-US"/>
          </a:p>
        </p:txBody>
      </p:sp>
      <p:sp>
        <p:nvSpPr>
          <p:cNvPr id="1029" name="Rectangle 5">
            <a:extLst>
              <a:ext uri="{FF2B5EF4-FFF2-40B4-BE49-F238E27FC236}">
                <a16:creationId xmlns:a16="http://schemas.microsoft.com/office/drawing/2014/main" id="{F7AE0257-83E3-0FD4-6C97-66827E186A7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n-US"/>
          </a:p>
        </p:txBody>
      </p:sp>
      <p:sp>
        <p:nvSpPr>
          <p:cNvPr id="1030" name="Rectangle 6">
            <a:extLst>
              <a:ext uri="{FF2B5EF4-FFF2-40B4-BE49-F238E27FC236}">
                <a16:creationId xmlns:a16="http://schemas.microsoft.com/office/drawing/2014/main" id="{CF644461-35C9-CE48-BA05-704B4EBD9E6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F7F7202-5322-44C9-9307-E80DE8BCDB6D}"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a:extLst>
              <a:ext uri="{FF2B5EF4-FFF2-40B4-BE49-F238E27FC236}">
                <a16:creationId xmlns:a16="http://schemas.microsoft.com/office/drawing/2014/main" id="{44C5F93D-A52F-ADBE-242E-7D6BE631259C}"/>
              </a:ext>
            </a:extLst>
          </p:cNvPr>
          <p:cNvSpPr>
            <a:spLocks noGrp="1" noChangeArrowheads="1"/>
          </p:cNvSpPr>
          <p:nvPr>
            <p:ph type="ctrTitle"/>
          </p:nvPr>
        </p:nvSpPr>
        <p:spPr>
          <a:xfrm>
            <a:off x="4140200" y="4365624"/>
            <a:ext cx="4536256" cy="1223615"/>
          </a:xfrm>
        </p:spPr>
        <p:txBody>
          <a:bodyPr anchor="ctr"/>
          <a:lstStyle/>
          <a:p>
            <a:pPr algn="l"/>
            <a:r>
              <a:rPr lang="es-ES" altLang="en-US" sz="3600" b="1" dirty="0" err="1">
                <a:solidFill>
                  <a:srgbClr val="1C1C1C"/>
                </a:solidFill>
              </a:rPr>
              <a:t>All</a:t>
            </a:r>
            <a:r>
              <a:rPr lang="es-ES" altLang="en-US" sz="3600" b="1" dirty="0">
                <a:solidFill>
                  <a:srgbClr val="1C1C1C"/>
                </a:solidFill>
              </a:rPr>
              <a:t> </a:t>
            </a:r>
            <a:r>
              <a:rPr lang="es-ES" altLang="en-US" sz="3600" b="1" dirty="0" err="1">
                <a:solidFill>
                  <a:srgbClr val="1C1C1C"/>
                </a:solidFill>
              </a:rPr>
              <a:t>Application</a:t>
            </a:r>
            <a:r>
              <a:rPr lang="es-ES" altLang="en-US" sz="3600" b="1" dirty="0">
                <a:solidFill>
                  <a:srgbClr val="1C1C1C"/>
                </a:solidFill>
              </a:rPr>
              <a:t> Kali Linux - 01</a:t>
            </a:r>
          </a:p>
        </p:txBody>
      </p:sp>
      <p:sp>
        <p:nvSpPr>
          <p:cNvPr id="5" name="TextBox 4">
            <a:extLst>
              <a:ext uri="{FF2B5EF4-FFF2-40B4-BE49-F238E27FC236}">
                <a16:creationId xmlns:a16="http://schemas.microsoft.com/office/drawing/2014/main" id="{38083003-B0BF-92E3-89E8-B30628E31187}"/>
              </a:ext>
            </a:extLst>
          </p:cNvPr>
          <p:cNvSpPr txBox="1"/>
          <p:nvPr/>
        </p:nvSpPr>
        <p:spPr>
          <a:xfrm>
            <a:off x="1043608" y="826517"/>
            <a:ext cx="6912768" cy="830997"/>
          </a:xfrm>
          <a:prstGeom prst="rect">
            <a:avLst/>
          </a:prstGeom>
          <a:noFill/>
        </p:spPr>
        <p:txBody>
          <a:bodyPr wrap="square" rtlCol="0">
            <a:spAutoFit/>
          </a:bodyPr>
          <a:lstStyle/>
          <a:p>
            <a:r>
              <a:rPr lang="en-US" sz="4800" b="1" kern="100" dirty="0">
                <a:effectLst/>
                <a:latin typeface="Calibri" panose="020F0502020204030204" pitchFamily="34" charset="0"/>
                <a:ea typeface="Calibri" panose="020F0502020204030204" pitchFamily="34" charset="0"/>
                <a:cs typeface="Iskoola Pota" panose="020B0502040204020203" pitchFamily="34" charset="0"/>
              </a:rPr>
              <a:t>Vulnerability Analysis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457200" y="476672"/>
            <a:ext cx="8229600" cy="981075"/>
          </a:xfrm>
        </p:spPr>
        <p:txBody>
          <a:bodyPr/>
          <a:lstStyle/>
          <a:p>
            <a:r>
              <a:rPr lang="en-US" altLang="en-US" dirty="0" err="1">
                <a:solidFill>
                  <a:schemeClr val="tx1"/>
                </a:solidFill>
              </a:rPr>
              <a:t>volP</a:t>
            </a:r>
            <a:r>
              <a:rPr lang="en-US" altLang="en-US" dirty="0">
                <a:solidFill>
                  <a:schemeClr val="tx1"/>
                </a:solidFill>
              </a:rPr>
              <a:t> Tools - </a:t>
            </a:r>
            <a:r>
              <a:rPr lang="en-US" altLang="en-US" dirty="0" err="1">
                <a:solidFill>
                  <a:schemeClr val="tx1"/>
                </a:solidFill>
              </a:rPr>
              <a:t>voiphopper</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GB" altLang="en-US" sz="2800" dirty="0"/>
              <a:t>VoIP Hopper is a GPLv3 licensed security tool, written in C that rapidly runs a VLAN Hop security test. VoIP Hopper is a VoIP infrastructure security testing tool but also a tool that can be used to test the (in)security of VLANs.</a:t>
            </a:r>
          </a:p>
          <a:p>
            <a:pPr marL="0" indent="0">
              <a:buNone/>
            </a:pPr>
            <a:endParaRPr lang="en-GB" altLang="en-US" sz="2800" dirty="0"/>
          </a:p>
          <a:p>
            <a:pPr marL="0" indent="0">
              <a:buNone/>
            </a:pPr>
            <a:r>
              <a:rPr lang="en-GB" altLang="en-US" sz="2800" dirty="0"/>
              <a:t>Installed size: 126 KB</a:t>
            </a:r>
          </a:p>
          <a:p>
            <a:pPr marL="0" indent="0">
              <a:buNone/>
            </a:pPr>
            <a:r>
              <a:rPr lang="en-GB" altLang="en-US" sz="2800" dirty="0"/>
              <a:t>How to install: </a:t>
            </a:r>
            <a:r>
              <a:rPr lang="en-GB" altLang="en-US" sz="2800" dirty="0" err="1"/>
              <a:t>sudo</a:t>
            </a:r>
            <a:r>
              <a:rPr lang="en-GB" altLang="en-US" sz="2800" dirty="0"/>
              <a:t> apt install </a:t>
            </a:r>
            <a:r>
              <a:rPr lang="en-GB" altLang="en-US" sz="2800" dirty="0" err="1"/>
              <a:t>voiphopper</a:t>
            </a:r>
            <a:endParaRPr lang="en-US"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legion</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GB" altLang="en-US" sz="2400" dirty="0"/>
              <a:t>This package contains an open source, easy-to-use, super-extensible and semi-automated network penetration testing tool that aids in discovery, reconnaissance and exploitation of information systems.</a:t>
            </a:r>
          </a:p>
          <a:p>
            <a:pPr marL="0" indent="0">
              <a:buNone/>
            </a:pPr>
            <a:endParaRPr lang="en-GB" altLang="en-US" sz="2400" dirty="0"/>
          </a:p>
          <a:p>
            <a:pPr marL="0" indent="0">
              <a:buNone/>
            </a:pPr>
            <a:r>
              <a:rPr lang="en-GB" altLang="en-US" sz="2400" dirty="0"/>
              <a:t>Legion is a fork of SECFORCE’s Sparta.</a:t>
            </a:r>
          </a:p>
          <a:p>
            <a:pPr marL="0" indent="0">
              <a:buNone/>
            </a:pPr>
            <a:endParaRPr lang="en-GB" altLang="en-US" sz="2400" dirty="0"/>
          </a:p>
          <a:p>
            <a:pPr marL="0" indent="0">
              <a:buNone/>
            </a:pPr>
            <a:r>
              <a:rPr lang="en-GB" altLang="en-US" sz="2400" dirty="0"/>
              <a:t>Installed size: 3.23 MB</a:t>
            </a:r>
          </a:p>
          <a:p>
            <a:pPr marL="0" indent="0">
              <a:buNone/>
            </a:pPr>
            <a:r>
              <a:rPr lang="en-GB" altLang="en-US" sz="2400" dirty="0"/>
              <a:t>How to install: </a:t>
            </a:r>
            <a:r>
              <a:rPr lang="en-GB" altLang="en-US" sz="2400" dirty="0" err="1"/>
              <a:t>sudo</a:t>
            </a:r>
            <a:r>
              <a:rPr lang="en-GB" altLang="en-US" sz="2400" dirty="0"/>
              <a:t> apt install legion</a:t>
            </a:r>
            <a:endParaRPr lang="en-US" altLang="en-US" sz="2400" dirty="0"/>
          </a:p>
        </p:txBody>
      </p:sp>
    </p:spTree>
    <p:extLst>
      <p:ext uri="{BB962C8B-B14F-4D97-AF65-F5344CB8AC3E}">
        <p14:creationId xmlns:p14="http://schemas.microsoft.com/office/powerpoint/2010/main" val="3847809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Nikto</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a:xfrm>
            <a:off x="457200" y="1412776"/>
            <a:ext cx="8229600" cy="4525963"/>
          </a:xfrm>
        </p:spPr>
        <p:txBody>
          <a:bodyPr/>
          <a:lstStyle/>
          <a:p>
            <a:pPr marL="0" indent="0">
              <a:buNone/>
            </a:pPr>
            <a:r>
              <a:rPr lang="en-US" altLang="en-US" sz="1800" dirty="0" err="1"/>
              <a:t>Nikto</a:t>
            </a:r>
            <a:r>
              <a:rPr lang="en-US" altLang="en-US" sz="1800" dirty="0"/>
              <a:t> is a pluggable web server and CGI scanner written in Perl, using </a:t>
            </a:r>
            <a:r>
              <a:rPr lang="en-US" altLang="en-US" sz="1800" dirty="0" err="1"/>
              <a:t>rfp’s</a:t>
            </a:r>
            <a:r>
              <a:rPr lang="en-US" altLang="en-US" sz="1800" dirty="0"/>
              <a:t> </a:t>
            </a:r>
            <a:r>
              <a:rPr lang="en-US" altLang="en-US" sz="1800" dirty="0" err="1"/>
              <a:t>LibWhisker</a:t>
            </a:r>
            <a:r>
              <a:rPr lang="en-US" altLang="en-US" sz="1800" dirty="0"/>
              <a:t> to perform fast security or informational checks.</a:t>
            </a:r>
          </a:p>
          <a:p>
            <a:pPr marL="0" indent="0">
              <a:buNone/>
            </a:pPr>
            <a:endParaRPr lang="en-US" altLang="en-US" sz="1800" dirty="0"/>
          </a:p>
          <a:p>
            <a:pPr marL="0" indent="0">
              <a:buNone/>
            </a:pPr>
            <a:r>
              <a:rPr lang="en-US" altLang="en-US" sz="1800" dirty="0"/>
              <a:t>Features:</a:t>
            </a:r>
          </a:p>
          <a:p>
            <a:pPr marL="0" indent="0">
              <a:buNone/>
            </a:pPr>
            <a:endParaRPr lang="en-US" altLang="en-US" sz="1800" dirty="0"/>
          </a:p>
          <a:p>
            <a:pPr marL="0" indent="0">
              <a:buNone/>
            </a:pPr>
            <a:r>
              <a:rPr lang="en-US" altLang="en-US" sz="1800" dirty="0"/>
              <a:t>Easily updatable CSV-format checks database</a:t>
            </a:r>
          </a:p>
          <a:p>
            <a:pPr marL="0" indent="0">
              <a:buNone/>
            </a:pPr>
            <a:r>
              <a:rPr lang="en-US" altLang="en-US" sz="1800" dirty="0"/>
              <a:t>Output reports in plain text or HTML</a:t>
            </a:r>
          </a:p>
          <a:p>
            <a:pPr marL="0" indent="0">
              <a:buNone/>
            </a:pPr>
            <a:r>
              <a:rPr lang="en-US" altLang="en-US" sz="1800" dirty="0"/>
              <a:t>Available HTTP versions automatic switching</a:t>
            </a:r>
          </a:p>
          <a:p>
            <a:pPr marL="0" indent="0">
              <a:buNone/>
            </a:pPr>
            <a:r>
              <a:rPr lang="en-US" altLang="en-US" sz="1800" dirty="0"/>
              <a:t>Generic as well as specific server software checks</a:t>
            </a:r>
          </a:p>
          <a:p>
            <a:pPr marL="0" indent="0">
              <a:buNone/>
            </a:pPr>
            <a:r>
              <a:rPr lang="en-US" altLang="en-US" sz="1800" dirty="0"/>
              <a:t>SSL support (through </a:t>
            </a:r>
            <a:r>
              <a:rPr lang="en-US" altLang="en-US" sz="1800" dirty="0" err="1"/>
              <a:t>libnet-ssleay-perl</a:t>
            </a:r>
            <a:r>
              <a:rPr lang="en-US" altLang="en-US" sz="1800" dirty="0"/>
              <a:t>)</a:t>
            </a:r>
          </a:p>
          <a:p>
            <a:pPr marL="0" indent="0">
              <a:buNone/>
            </a:pPr>
            <a:r>
              <a:rPr lang="en-US" altLang="en-US" sz="1800" dirty="0"/>
              <a:t>Proxy support (with authentication)</a:t>
            </a:r>
          </a:p>
          <a:p>
            <a:pPr marL="0" indent="0">
              <a:buNone/>
            </a:pPr>
            <a:r>
              <a:rPr lang="en-US" altLang="en-US" sz="1800" dirty="0"/>
              <a:t>Cookies support</a:t>
            </a:r>
          </a:p>
          <a:p>
            <a:pPr marL="0" indent="0">
              <a:buNone/>
            </a:pPr>
            <a:endParaRPr lang="en-US" altLang="en-US" sz="1800" dirty="0"/>
          </a:p>
          <a:p>
            <a:pPr marL="0" indent="0">
              <a:buNone/>
            </a:pPr>
            <a:r>
              <a:rPr lang="en-US" altLang="en-US" sz="1800" dirty="0"/>
              <a:t>Installed size: 2.22 MB</a:t>
            </a:r>
          </a:p>
          <a:p>
            <a:pPr marL="0" indent="0">
              <a:buNone/>
            </a:pPr>
            <a:r>
              <a:rPr lang="en-US" altLang="en-US" sz="1800" dirty="0"/>
              <a:t>How to install: </a:t>
            </a:r>
            <a:r>
              <a:rPr lang="en-US" altLang="en-US" sz="1800" dirty="0" err="1"/>
              <a:t>sudo</a:t>
            </a:r>
            <a:r>
              <a:rPr lang="en-US" altLang="en-US" sz="1800" dirty="0"/>
              <a:t> apt install </a:t>
            </a:r>
            <a:r>
              <a:rPr lang="en-US" altLang="en-US" sz="1800" dirty="0" err="1"/>
              <a:t>nikto</a:t>
            </a:r>
            <a:endParaRPr lang="en-US" altLang="en-US" sz="1800" dirty="0"/>
          </a:p>
        </p:txBody>
      </p:sp>
    </p:spTree>
    <p:extLst>
      <p:ext uri="{BB962C8B-B14F-4D97-AF65-F5344CB8AC3E}">
        <p14:creationId xmlns:p14="http://schemas.microsoft.com/office/powerpoint/2010/main" val="2697653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nmap</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GB" altLang="en-US" sz="2000" dirty="0"/>
              <a:t>Nmap is a utility for network exploration or security auditing. It supports ping scanning (determine which hosts are up), many port scanning techniques, version detection (determine service protocols and application versions listening behind ports), and TCP/IP fingerprinting (remote host OS or device identification). Nmap also offers flexible target and port specification, decoy/stealth scanning, </a:t>
            </a:r>
            <a:r>
              <a:rPr lang="en-GB" altLang="en-US" sz="2000" dirty="0" err="1"/>
              <a:t>sunRPC</a:t>
            </a:r>
            <a:r>
              <a:rPr lang="en-GB" altLang="en-US" sz="2000" dirty="0"/>
              <a:t> scanning, and more. Most Unix and Windows platforms are supported in both GUI and </a:t>
            </a:r>
            <a:r>
              <a:rPr lang="en-GB" altLang="en-US" sz="2000" dirty="0" err="1"/>
              <a:t>commandline</a:t>
            </a:r>
            <a:r>
              <a:rPr lang="en-GB" altLang="en-US" sz="2000" dirty="0"/>
              <a:t> modes. Several popular handheld devices are also supported, including the Sharp </a:t>
            </a:r>
            <a:r>
              <a:rPr lang="en-GB" altLang="en-US" sz="2000" dirty="0" err="1"/>
              <a:t>Zaurus</a:t>
            </a:r>
            <a:r>
              <a:rPr lang="en-GB" altLang="en-US" sz="2000" dirty="0"/>
              <a:t> and the iPAQ.</a:t>
            </a:r>
          </a:p>
          <a:p>
            <a:pPr marL="0" indent="0">
              <a:buNone/>
            </a:pPr>
            <a:endParaRPr lang="en-GB" altLang="en-US" sz="2000" dirty="0"/>
          </a:p>
          <a:p>
            <a:pPr marL="0" indent="0">
              <a:buNone/>
            </a:pPr>
            <a:r>
              <a:rPr lang="en-GB" altLang="en-US" sz="2000" dirty="0"/>
              <a:t>Installed size: 4.44 MB</a:t>
            </a:r>
          </a:p>
          <a:p>
            <a:pPr marL="0" indent="0">
              <a:buNone/>
            </a:pPr>
            <a:r>
              <a:rPr lang="en-GB" altLang="en-US" sz="2000" dirty="0"/>
              <a:t>How to install: </a:t>
            </a:r>
            <a:r>
              <a:rPr lang="en-GB" altLang="en-US" sz="2000" dirty="0" err="1"/>
              <a:t>sudo</a:t>
            </a:r>
            <a:r>
              <a:rPr lang="en-GB" altLang="en-US" sz="2000" dirty="0"/>
              <a:t> apt install </a:t>
            </a:r>
            <a:r>
              <a:rPr lang="en-GB" altLang="en-US" sz="2000" dirty="0" err="1"/>
              <a:t>nmap</a:t>
            </a:r>
            <a:endParaRPr lang="en-US" altLang="en-US" sz="2000" dirty="0"/>
          </a:p>
        </p:txBody>
      </p:sp>
    </p:spTree>
    <p:extLst>
      <p:ext uri="{BB962C8B-B14F-4D97-AF65-F5344CB8AC3E}">
        <p14:creationId xmlns:p14="http://schemas.microsoft.com/office/powerpoint/2010/main" val="2233145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unix</a:t>
            </a:r>
            <a:r>
              <a:rPr lang="en-US" altLang="en-US" dirty="0">
                <a:solidFill>
                  <a:schemeClr val="tx1"/>
                </a:solidFill>
              </a:rPr>
              <a:t>-</a:t>
            </a:r>
            <a:r>
              <a:rPr lang="en-US" altLang="en-US" dirty="0" err="1">
                <a:solidFill>
                  <a:schemeClr val="tx1"/>
                </a:solidFill>
              </a:rPr>
              <a:t>privesc</a:t>
            </a:r>
            <a:r>
              <a:rPr lang="en-US" altLang="en-US" dirty="0">
                <a:solidFill>
                  <a:schemeClr val="tx1"/>
                </a:solidFill>
              </a:rPr>
              <a:t>-check</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GB" altLang="en-US" sz="2000" dirty="0"/>
              <a:t>Unix-</a:t>
            </a:r>
            <a:r>
              <a:rPr lang="en-GB" altLang="en-US" sz="2000" dirty="0" err="1"/>
              <a:t>privesc</a:t>
            </a:r>
            <a:r>
              <a:rPr lang="en-GB" altLang="en-US" sz="2000" dirty="0"/>
              <a:t>-checker is a script that runs on Unix systems (tested on Solaris 9, HPUX 11, Various </a:t>
            </a:r>
            <a:r>
              <a:rPr lang="en-GB" altLang="en-US" sz="2000" dirty="0" err="1"/>
              <a:t>Linuxes</a:t>
            </a:r>
            <a:r>
              <a:rPr lang="en-GB" altLang="en-US" sz="2000" dirty="0"/>
              <a:t>, FreeBSD 6.2). It tries to find misconfigurations that could allow local unprivileged users to escalate privileges to other users or to access local apps (e.g. databases).</a:t>
            </a:r>
          </a:p>
          <a:p>
            <a:pPr marL="0" indent="0">
              <a:buNone/>
            </a:pPr>
            <a:endParaRPr lang="en-GB" altLang="en-US" sz="2000" dirty="0"/>
          </a:p>
          <a:p>
            <a:pPr marL="0" indent="0">
              <a:buNone/>
            </a:pPr>
            <a:r>
              <a:rPr lang="en-GB" altLang="en-US" sz="2000" dirty="0"/>
              <a:t>It is written as a single shell script so it can be easily uploaded and run (as opposed to un-tarred, compiled and installed). It can run either as a normal user or as root (obviously it does a better job when running as root because it can read more files).</a:t>
            </a:r>
          </a:p>
          <a:p>
            <a:pPr marL="0" indent="0">
              <a:buNone/>
            </a:pPr>
            <a:endParaRPr lang="en-GB" altLang="en-US" sz="2000" dirty="0"/>
          </a:p>
          <a:p>
            <a:pPr marL="0" indent="0">
              <a:buNone/>
            </a:pPr>
            <a:r>
              <a:rPr lang="en-GB" altLang="en-US" sz="2000" dirty="0"/>
              <a:t>Installed size: 85 KB</a:t>
            </a:r>
          </a:p>
          <a:p>
            <a:pPr marL="0" indent="0">
              <a:buNone/>
            </a:pPr>
            <a:r>
              <a:rPr lang="en-GB" altLang="en-US" sz="2000" dirty="0"/>
              <a:t>How to install: </a:t>
            </a:r>
            <a:r>
              <a:rPr lang="en-GB" altLang="en-US" sz="2000" dirty="0" err="1"/>
              <a:t>sudo</a:t>
            </a:r>
            <a:r>
              <a:rPr lang="en-GB" altLang="en-US" sz="2000" dirty="0"/>
              <a:t> apt install </a:t>
            </a:r>
            <a:r>
              <a:rPr lang="en-GB" altLang="en-US" sz="2000" dirty="0" err="1"/>
              <a:t>unix</a:t>
            </a:r>
            <a:r>
              <a:rPr lang="en-GB" altLang="en-US" sz="2000" dirty="0"/>
              <a:t>-</a:t>
            </a:r>
            <a:r>
              <a:rPr lang="en-GB" altLang="en-US" sz="2000" dirty="0" err="1"/>
              <a:t>privesc</a:t>
            </a:r>
            <a:r>
              <a:rPr lang="en-GB" altLang="en-US" sz="2000" dirty="0"/>
              <a:t>-check</a:t>
            </a:r>
            <a:endParaRPr lang="en-US" altLang="en-US" sz="2000" dirty="0"/>
          </a:p>
        </p:txBody>
      </p:sp>
    </p:spTree>
    <p:extLst>
      <p:ext uri="{BB962C8B-B14F-4D97-AF65-F5344CB8AC3E}">
        <p14:creationId xmlns:p14="http://schemas.microsoft.com/office/powerpoint/2010/main" val="3345647996"/>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5174</TotalTime>
  <Words>441</Words>
  <Application>Microsoft Office PowerPoint</Application>
  <PresentationFormat>On-screen Show (4:3)</PresentationFormat>
  <Paragraphs>41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Diseño predeterminado</vt:lpstr>
      <vt:lpstr>All Application Kali Linux - 01</vt:lpstr>
      <vt:lpstr>volP Tools - voiphopper</vt:lpstr>
      <vt:lpstr>legion</vt:lpstr>
      <vt:lpstr>Nikto</vt:lpstr>
      <vt:lpstr>nmap</vt:lpstr>
      <vt:lpstr>unix-privesc-check</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Harsha Madushan</cp:lastModifiedBy>
  <cp:revision>719</cp:revision>
  <dcterms:created xsi:type="dcterms:W3CDTF">2010-05-23T14:28:12Z</dcterms:created>
  <dcterms:modified xsi:type="dcterms:W3CDTF">2024-09-18T15:24:40Z</dcterms:modified>
</cp:coreProperties>
</file>