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660066"/>
    <a:srgbClr val="660033"/>
    <a:srgbClr val="1C1C1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 showGuides="1">
      <p:cViewPr varScale="1">
        <p:scale>
          <a:sx n="62" d="100"/>
          <a:sy n="62" d="100"/>
        </p:scale>
        <p:origin x="62" y="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09D0-AA94-5BD9-C1F0-C0F20D8F7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F327D-31BD-539B-F8AB-5924E851E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A611D-5F7A-47FE-ADD4-0EAD35C4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F6F7C-AE9A-3132-7171-0A3EA0F2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69E2F-0F4B-C158-A26D-87FCEFA0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CF1FB-3085-4DD5-8E1D-081C4F8083A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484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CA49-1348-3619-F2FC-C4E83E4A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C8D32-04C9-EFBC-59BD-6088824BE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C1DB0-72B2-6D53-0B7A-B491B99D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6C3D-7230-B597-A8E2-295C14BD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E58F0-40E9-31C5-978B-E67DB2F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2A7D-9559-461E-B788-D2952665A07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5595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1FB9F-EB39-EAA8-0670-17FAED39F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80CAA-9601-6FE5-F053-78A6ABD82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B50A8-4BD8-7BAA-E638-B8436524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A24D-B73E-0A28-7C85-E5CFF1BC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0CF2-49C9-D2E0-3C81-017C3C5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D54FE-6D0D-4AB5-89DD-BA9D4CAD25B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1287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A7EC-CDA3-DDE5-F4ED-294CB6DA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E6CCD-E9F1-19FE-0F55-0B28A3C3E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8FFF3-FD5D-C035-B747-5D910292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D1C26-0877-A6D9-12A7-0E310317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9E13E-EBDF-35B1-D18C-2C7AC4F1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79023-5471-4D83-A9E3-D04DBEA1A45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1830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6695-1D16-6FBB-3976-857624FB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9C443-C837-F411-712B-C40204D6B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540B8-F550-F66D-79FD-B077B6EC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10812-7618-DBC4-2B4A-092EC5F9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F56F4-B8F2-55A0-E0AB-1C93A67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217B1-BFF9-45E3-AF6D-A8B0580B742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6858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60D2-C8A6-4C9A-A08E-760A8627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8F444-57B8-CA92-C4D5-081C06129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BE53A-F8EF-86C1-E32A-32833DB7C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DB43E-D7C5-6A7F-E5A8-E3934471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E9922-48D8-9F18-B80D-DDB8E497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95025-CC25-66E7-2948-3FEFC4B3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3358-02AF-471F-9E95-29A105A2999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473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A7D2-D792-4045-C6BE-7AB1ABE8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D243-DAE9-6505-1BFC-BCEE886BE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26B64-80CA-EFB2-2B8E-6B2738FD1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410DE-DA9F-E878-3574-F0B294741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381FD-5CE1-4246-44AD-06CFDB7E7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72B64-0020-095A-855B-742063BB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BA498-C092-3525-7381-93D4C13A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224D-A4AD-D7EC-6FB6-1D1736F8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1860D-B973-43FA-9A6A-39EA0C69F9B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448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0190-D2AF-9414-108F-81261F9D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DF981-1484-FD42-C25C-78C3A5CA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155A9-257A-98F1-7AC9-D955259B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D3D06-2ACD-BA51-FE02-DF9CAC89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6740-9D03-4BC1-B510-172AC71E844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3002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AA279-B65F-7F20-F71D-9251524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09D6A0-F8FB-F655-C6D9-67DF2785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271C5-A8B1-02B2-F547-5EAD447A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1F764-8D1C-431A-AABE-DCC504399DB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135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735C-BFF3-D32A-A490-B26B8891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914A3-8C84-E3D8-46B0-4E1D378BC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DF114-429C-1B08-C0F7-07806EAC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E54F0-AB9B-7C0C-BBC9-5279E4C7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D21D1-5081-062E-C52A-7EDB2FCF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2115B-CCE6-818C-EC71-BD0B9C97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5AAE-53C1-47E1-A848-E177442DCC2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56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3358-FB0A-3430-8350-43002015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8342-E45B-72DA-647A-BD773FE58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86BAF-8648-9731-7768-1E8281989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7F5F1-1436-BC59-0F4A-70A6FA8D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C72A-654A-3BA2-0F86-DD1663C9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1CD9A-CBCB-7BD6-9F27-DC032DE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0A606-2EC1-42D9-B919-D740BB27477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18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7905AC-08CE-8474-9C53-AB914B927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B304F8-8C17-5FED-29D0-D0867D3B5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30A6C5-A07E-E07F-3544-7FD81FC23B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AE0257-83E3-0FD4-6C97-66827E186A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644461-35C9-CE48-BA05-704B4EBD9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7F7202-5322-44C9-9307-E80DE8BCDB6D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44C5F93D-A52F-ADBE-242E-7D6BE63125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40200" y="4365624"/>
            <a:ext cx="4536256" cy="1223615"/>
          </a:xfrm>
        </p:spPr>
        <p:txBody>
          <a:bodyPr anchor="ctr"/>
          <a:lstStyle/>
          <a:p>
            <a:pPr algn="l"/>
            <a:r>
              <a:rPr lang="es-ES" altLang="en-US" sz="3600" b="1" dirty="0" err="1">
                <a:solidFill>
                  <a:srgbClr val="1C1C1C"/>
                </a:solidFill>
              </a:rPr>
              <a:t>All</a:t>
            </a:r>
            <a:r>
              <a:rPr lang="es-ES" altLang="en-US" sz="3600" b="1" dirty="0">
                <a:solidFill>
                  <a:srgbClr val="1C1C1C"/>
                </a:solidFill>
              </a:rPr>
              <a:t> </a:t>
            </a:r>
            <a:r>
              <a:rPr lang="es-ES" altLang="en-US" sz="3600" b="1" dirty="0" err="1">
                <a:solidFill>
                  <a:srgbClr val="1C1C1C"/>
                </a:solidFill>
              </a:rPr>
              <a:t>Application</a:t>
            </a:r>
            <a:r>
              <a:rPr lang="es-ES" altLang="en-US" sz="3600" b="1" dirty="0">
                <a:solidFill>
                  <a:srgbClr val="1C1C1C"/>
                </a:solidFill>
              </a:rPr>
              <a:t> Kali Linux - 08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83003-B0BF-92E3-89E8-B30628E31187}"/>
              </a:ext>
            </a:extLst>
          </p:cNvPr>
          <p:cNvSpPr txBox="1"/>
          <p:nvPr/>
        </p:nvSpPr>
        <p:spPr>
          <a:xfrm>
            <a:off x="1043608" y="826517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n-US" sz="4800" b="1" dirty="0" err="1">
                <a:solidFill>
                  <a:srgbClr val="1C1C1C"/>
                </a:solidFill>
              </a:rPr>
              <a:t>Exploitation</a:t>
            </a:r>
            <a:r>
              <a:rPr lang="es-ES" altLang="en-US" sz="4800" b="1" dirty="0">
                <a:solidFill>
                  <a:srgbClr val="1C1C1C"/>
                </a:solidFill>
              </a:rPr>
              <a:t> Tools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crackmapexec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400" dirty="0"/>
              <a:t>This package is a </a:t>
            </a:r>
            <a:r>
              <a:rPr lang="en-US" altLang="en-US" sz="1400" dirty="0" err="1"/>
              <a:t>swiss</a:t>
            </a:r>
            <a:r>
              <a:rPr lang="en-US" altLang="en-US" sz="1400" dirty="0"/>
              <a:t> army knife for </a:t>
            </a:r>
            <a:r>
              <a:rPr lang="en-US" altLang="en-US" sz="1400" dirty="0" err="1"/>
              <a:t>pentesting</a:t>
            </a:r>
            <a:r>
              <a:rPr lang="en-US" altLang="en-US" sz="1400" dirty="0"/>
              <a:t> Windows/Active Directory environments.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From enumerating logged on users and spidering SMB shares to executing </a:t>
            </a:r>
            <a:r>
              <a:rPr lang="en-US" altLang="en-US" sz="1400" dirty="0" err="1"/>
              <a:t>psexec</a:t>
            </a:r>
            <a:r>
              <a:rPr lang="en-US" altLang="en-US" sz="1400" dirty="0"/>
              <a:t> style attacks, auto-injecting </a:t>
            </a:r>
            <a:r>
              <a:rPr lang="en-US" altLang="en-US" sz="1400" dirty="0" err="1"/>
              <a:t>Mimikatz</a:t>
            </a:r>
            <a:r>
              <a:rPr lang="en-US" altLang="en-US" sz="1400" dirty="0"/>
              <a:t>/Shellcode/DLL’s into memory using </a:t>
            </a:r>
            <a:r>
              <a:rPr lang="en-US" altLang="en-US" sz="1400" dirty="0" err="1"/>
              <a:t>Powershell</a:t>
            </a:r>
            <a:r>
              <a:rPr lang="en-US" altLang="en-US" sz="1400" dirty="0"/>
              <a:t>, dumping the </a:t>
            </a:r>
            <a:r>
              <a:rPr lang="en-US" altLang="en-US" sz="1400" dirty="0" err="1"/>
              <a:t>NTDS.dit</a:t>
            </a:r>
            <a:r>
              <a:rPr lang="en-US" altLang="en-US" sz="1400" dirty="0"/>
              <a:t> and more.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The biggest improvements over the above tools are: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Pure Python script, no external tools required</a:t>
            </a:r>
          </a:p>
          <a:p>
            <a:pPr marL="0" indent="0">
              <a:buNone/>
            </a:pPr>
            <a:r>
              <a:rPr lang="en-US" altLang="en-US" sz="1400" dirty="0"/>
              <a:t>Fully concurrent threading</a:t>
            </a:r>
          </a:p>
          <a:p>
            <a:pPr marL="0" indent="0">
              <a:buNone/>
            </a:pPr>
            <a:r>
              <a:rPr lang="en-US" altLang="en-US" sz="1400" dirty="0"/>
              <a:t>Uses ONLY native </a:t>
            </a:r>
            <a:r>
              <a:rPr lang="en-US" altLang="en-US" sz="1400" dirty="0" err="1"/>
              <a:t>WinAPI</a:t>
            </a:r>
            <a:r>
              <a:rPr lang="en-US" altLang="en-US" sz="1400" dirty="0"/>
              <a:t> calls for discovering sessions, users, dumping SAM hashes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…</a:t>
            </a:r>
          </a:p>
          <a:p>
            <a:pPr marL="0" indent="0">
              <a:buNone/>
            </a:pPr>
            <a:r>
              <a:rPr lang="en-US" altLang="en-US" sz="1400" dirty="0" err="1"/>
              <a:t>Opsec</a:t>
            </a:r>
            <a:r>
              <a:rPr lang="en-US" altLang="en-US" sz="1400" dirty="0"/>
              <a:t> safe (no binaries are uploaded to dump clear-text credentials, inject shellcode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…)</a:t>
            </a:r>
          </a:p>
          <a:p>
            <a:pPr marL="0" indent="0">
              <a:buNone/>
            </a:pPr>
            <a:r>
              <a:rPr lang="en-US" altLang="en-US" sz="1400" dirty="0"/>
              <a:t>Additionally, a database is used to store used/dumped </a:t>
            </a:r>
            <a:r>
              <a:rPr lang="en-US" altLang="en-US" sz="1400" dirty="0" err="1"/>
              <a:t>credentals</a:t>
            </a:r>
            <a:r>
              <a:rPr lang="en-US" altLang="en-US" sz="1400" dirty="0"/>
              <a:t>. It also automatically correlates Admin credentials to hosts and vice-versa allowing you to easily keep track of credential sets and gain additional situational awareness in large environments.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Installed size: 2.29 MB</a:t>
            </a:r>
          </a:p>
          <a:p>
            <a:pPr marL="0" indent="0">
              <a:buNone/>
            </a:pPr>
            <a:r>
              <a:rPr lang="en-US" altLang="en-US" sz="1400" dirty="0"/>
              <a:t>How to install: </a:t>
            </a:r>
            <a:r>
              <a:rPr lang="en-US" altLang="en-US" sz="1400" dirty="0" err="1"/>
              <a:t>sudo</a:t>
            </a:r>
            <a:r>
              <a:rPr lang="en-US" altLang="en-US" sz="1400" dirty="0"/>
              <a:t> apt install </a:t>
            </a:r>
            <a:r>
              <a:rPr lang="en-US" altLang="en-US" sz="1400" dirty="0" err="1"/>
              <a:t>crackmapexec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metasploit</a:t>
            </a:r>
            <a:r>
              <a:rPr lang="en-US" altLang="en-US" dirty="0">
                <a:solidFill>
                  <a:schemeClr val="tx1"/>
                </a:solidFill>
              </a:rPr>
              <a:t> framework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/>
              <a:t>The Metasploit Framework is an open source platform that supports vulnerability research, exploit development, and the creation of custom security tools.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Installed size: 478.68 MB</a:t>
            </a:r>
          </a:p>
          <a:p>
            <a:pPr marL="0" indent="0">
              <a:buNone/>
            </a:pPr>
            <a:r>
              <a:rPr lang="en-US" altLang="en-US" sz="2400" dirty="0"/>
              <a:t>How to install: </a:t>
            </a:r>
            <a:r>
              <a:rPr lang="en-US" altLang="en-US" sz="2400" dirty="0" err="1"/>
              <a:t>sudo</a:t>
            </a:r>
            <a:r>
              <a:rPr lang="en-US" altLang="en-US" sz="2400" dirty="0"/>
              <a:t> apt install </a:t>
            </a:r>
            <a:r>
              <a:rPr lang="en-US" altLang="en-US" sz="2400" dirty="0" err="1"/>
              <a:t>metasploit</a:t>
            </a:r>
            <a:r>
              <a:rPr lang="en-US" altLang="en-US" sz="2400" dirty="0"/>
              <a:t>-framework</a:t>
            </a:r>
          </a:p>
        </p:txBody>
      </p:sp>
    </p:spTree>
    <p:extLst>
      <p:ext uri="{BB962C8B-B14F-4D97-AF65-F5344CB8AC3E}">
        <p14:creationId xmlns:p14="http://schemas.microsoft.com/office/powerpoint/2010/main" val="325162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searchsploit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Searchable archive from The Exploit Database. https://www.exploit-db.com/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Installed size: 188.14 MB</a:t>
            </a:r>
          </a:p>
          <a:p>
            <a:pPr marL="0" indent="0">
              <a:buNone/>
            </a:pPr>
            <a:r>
              <a:rPr lang="en-US" altLang="en-US" dirty="0"/>
              <a:t>How to install: </a:t>
            </a:r>
            <a:r>
              <a:rPr lang="en-US" altLang="en-US" dirty="0" err="1"/>
              <a:t>sudo</a:t>
            </a:r>
            <a:r>
              <a:rPr lang="en-US" altLang="en-US" dirty="0"/>
              <a:t> apt install </a:t>
            </a:r>
            <a:r>
              <a:rPr lang="en-US" altLang="en-US" dirty="0" err="1"/>
              <a:t>exploitdb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80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kali-tools-social-engineering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This metapackage depends on all the social engineering tools that Kali Linux provides.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This also covers phishing and client-side attacks.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Installed size: 19 KB</a:t>
            </a:r>
          </a:p>
          <a:p>
            <a:pPr marL="0" indent="0">
              <a:buNone/>
            </a:pPr>
            <a:r>
              <a:rPr lang="en-US" altLang="en-US" sz="2800" dirty="0"/>
              <a:t>How to install: </a:t>
            </a:r>
            <a:r>
              <a:rPr lang="en-US" altLang="en-US" sz="2800" dirty="0" err="1"/>
              <a:t>sudo</a:t>
            </a:r>
            <a:r>
              <a:rPr lang="en-US" altLang="en-US" sz="2800" dirty="0"/>
              <a:t> apt install kali-tools-social-engineering</a:t>
            </a:r>
          </a:p>
        </p:txBody>
      </p:sp>
    </p:spTree>
    <p:extLst>
      <p:ext uri="{BB962C8B-B14F-4D97-AF65-F5344CB8AC3E}">
        <p14:creationId xmlns:p14="http://schemas.microsoft.com/office/powerpoint/2010/main" val="86358472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5063</TotalTime>
  <Words>268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Diseño predeterminado</vt:lpstr>
      <vt:lpstr>All Application Kali Linux - 08</vt:lpstr>
      <vt:lpstr>crackmapexec</vt:lpstr>
      <vt:lpstr>metasploit framework</vt:lpstr>
      <vt:lpstr>searchsploit</vt:lpstr>
      <vt:lpstr>kali-tools-social-engineering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Harsha Madushan</cp:lastModifiedBy>
  <cp:revision>718</cp:revision>
  <dcterms:created xsi:type="dcterms:W3CDTF">2010-05-23T14:28:12Z</dcterms:created>
  <dcterms:modified xsi:type="dcterms:W3CDTF">2024-10-15T18:47:16Z</dcterms:modified>
</cp:coreProperties>
</file>